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D669B-8150-46E5-A884-99593FAFB014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43B26-FCBA-446C-98B3-EB84759D4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4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2D </a:t>
            </a:r>
            <a:r>
              <a:rPr lang="ko-KR" altLang="en-US" dirty="0"/>
              <a:t>게임 프로그래밍 </a:t>
            </a:r>
            <a:r>
              <a:rPr lang="en-US" altLang="ko-KR" dirty="0"/>
              <a:t>22</a:t>
            </a:r>
            <a:r>
              <a:rPr lang="ko-KR" altLang="en-US" dirty="0"/>
              <a:t>학번 조진영</a:t>
            </a:r>
            <a:r>
              <a:rPr lang="en-US" altLang="ko-KR" dirty="0"/>
              <a:t>, </a:t>
            </a:r>
            <a:r>
              <a:rPr lang="ko-KR" altLang="en-US" dirty="0"/>
              <a:t>프로젝트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컨셉을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육상 경기에 있는 여러 경기 중 </a:t>
            </a:r>
            <a:r>
              <a:rPr lang="en-US" altLang="ko-KR" dirty="0"/>
              <a:t>3</a:t>
            </a:r>
            <a:r>
              <a:rPr lang="ko-KR" altLang="en-US" dirty="0"/>
              <a:t>가지의 경기</a:t>
            </a:r>
            <a:r>
              <a:rPr lang="en-US" altLang="ko-KR" dirty="0"/>
              <a:t>, </a:t>
            </a:r>
            <a:r>
              <a:rPr lang="ko-KR" altLang="en-US" dirty="0"/>
              <a:t>허들</a:t>
            </a:r>
            <a:r>
              <a:rPr lang="en-US" altLang="ko-KR" dirty="0"/>
              <a:t>, </a:t>
            </a:r>
            <a:r>
              <a:rPr lang="ko-KR" altLang="en-US" dirty="0"/>
              <a:t>창던지기</a:t>
            </a:r>
            <a:r>
              <a:rPr lang="en-US" altLang="ko-KR" dirty="0"/>
              <a:t>, </a:t>
            </a:r>
            <a:r>
              <a:rPr lang="ko-KR" altLang="en-US" dirty="0"/>
              <a:t>해머던지기를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 인원은 </a:t>
            </a:r>
            <a:r>
              <a:rPr lang="en-US" altLang="ko-KR" dirty="0"/>
              <a:t>2</a:t>
            </a:r>
            <a:r>
              <a:rPr lang="ko-KR" altLang="en-US" dirty="0"/>
              <a:t>명으로</a:t>
            </a:r>
            <a:r>
              <a:rPr lang="en-US" altLang="ko-KR" dirty="0"/>
              <a:t>, 1</a:t>
            </a:r>
            <a:r>
              <a:rPr lang="ko-KR" altLang="en-US" dirty="0" err="1"/>
              <a:t>ㄷ</a:t>
            </a:r>
            <a:r>
              <a:rPr lang="en-US" altLang="ko-KR" dirty="0"/>
              <a:t>1 </a:t>
            </a:r>
            <a:r>
              <a:rPr lang="ko-KR" altLang="en-US" dirty="0"/>
              <a:t>게임으로 </a:t>
            </a:r>
            <a:r>
              <a:rPr lang="ko-KR" altLang="en-US" dirty="0" err="1"/>
              <a:t>한명씩</a:t>
            </a:r>
            <a:r>
              <a:rPr lang="ko-KR" altLang="en-US" dirty="0"/>
              <a:t> </a:t>
            </a:r>
            <a:r>
              <a:rPr lang="ko-KR" altLang="en-US" dirty="0" err="1"/>
              <a:t>번갈아가며</a:t>
            </a:r>
            <a:r>
              <a:rPr lang="ko-KR" altLang="en-US" dirty="0"/>
              <a:t> 플레이합니다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8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화면에서는 각각의 게임에 대한 아이콘이 존재하고 각각의 아이콘을 누를 경우 해당 게임으로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해머 던지기를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5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 던지기를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방식 설명하고 이후</a:t>
            </a:r>
            <a:r>
              <a:rPr lang="en-US" altLang="ko-KR" dirty="0"/>
              <a:t>, </a:t>
            </a:r>
            <a:r>
              <a:rPr lang="ko-KR" altLang="en-US" dirty="0"/>
              <a:t>파울 방식은 해머 던지기와 똑같습니다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2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스페이스바를 누르게 되며 게임을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시작되고 </a:t>
            </a:r>
            <a:r>
              <a:rPr lang="en-US" altLang="ko-KR" dirty="0"/>
              <a:t>100</a:t>
            </a:r>
            <a:r>
              <a:rPr lang="ko-KR" altLang="en-US" dirty="0"/>
              <a:t>미터 거리를 달리면서 </a:t>
            </a:r>
            <a:r>
              <a:rPr lang="en-US" altLang="ko-KR" dirty="0"/>
              <a:t>10</a:t>
            </a:r>
            <a:r>
              <a:rPr lang="ko-KR" altLang="en-US" dirty="0"/>
              <a:t>개의 허들을 넘으면</a:t>
            </a:r>
            <a:r>
              <a:rPr lang="en-US" altLang="ko-KR" dirty="0"/>
              <a:t>, </a:t>
            </a:r>
            <a:r>
              <a:rPr lang="ko-KR" altLang="en-US" dirty="0"/>
              <a:t>시간이 기록되면서 게임을 종료합니다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스페이스바를 눌러 점프를 하여 허들을 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허들에 걸리게 된다면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1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각각의 게임에서 사용할 수 있는 플레이어 구현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플레이어의 기록을 멀티플레이에 최적화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43B26-FCBA-446C-98B3-EB84759D49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5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E5502-1DA0-ABED-5481-04E0B2775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F943C3-AA02-22C0-6DB4-9FFE057A9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FEF5D-5BC6-D139-0218-8C13A065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B0C4C-5852-CBBC-5021-60DD9CA3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EDA40-D9E4-C89E-9C1A-4D2551D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EAF3-8562-19DD-9D51-30ED5D06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8FFBE-A12C-17D8-FC77-0355C8570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DC0DA-A392-0C38-22D5-B85EE5B7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0FEFA-9E28-9676-D18F-A0C67364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103D0-21DF-B8DB-896E-CE5DD16D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7AD136-290A-9D86-5D4C-52050BC5F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73494-5432-38D4-FB20-56B934408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31AEA-0553-D7C1-4DC1-72B2E456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22519-116E-642E-2070-B6F03B6F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72E85-3FB0-2523-8479-6592EFD1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6076C-03AB-0590-CCB5-8DD71B49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FE48D-C5B2-6C6C-D8B8-FC89BF610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C7F6D-9BBC-9C49-91DE-2C35FB0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8BD7-EA0B-9310-2C4C-98A1FA5A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9746C-3E16-285B-73D1-C39707D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9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FE83-92BF-4C88-EAD1-15D5BCED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9A38E-40C4-EA28-FCF4-8AFC27AE3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D1D8F-C07E-2432-3166-AA28D5B8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95D21-F063-9836-AE04-A1CEC65B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C7539-C84B-4235-36D6-A1C57E5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B2C2D-A90F-29F0-5CE1-D0FBD2CB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1DBA0-55CC-130C-A81F-A070041F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4FA91-4DF4-D361-08DD-54CF70A78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E1B698-6FAC-F66B-D529-15B1D48F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F7CA0B-E458-5FAC-D5B3-A736762E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775BC-A001-27DE-6ADA-98097E13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3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A0FDD-2748-0502-4B91-64C5DAC4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90833-223A-ACC6-4358-2BF14D28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0C2B3-F694-8908-9155-7AC1F6D98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029C93-33ED-3D06-38AD-ACC624C87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85F359-30D3-3A36-9712-27585384C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CC828C-4909-3E96-0447-C931E958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E5D5BE-1C81-5907-ACF9-340303B9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F24FD2-47B1-A04F-9DAD-86E0DC15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30EE2-546A-99A7-05BF-97FE40B5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9C512-B6CE-8882-42A1-65499881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1AE854-CC2E-F588-1E45-F0BB7230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7365BA-F217-71FB-8FDE-0E943AB5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2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45F2BF-201F-93F4-C433-4EC84BDB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3682FB-6BDE-8010-992A-262A4315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CE6AF-E6E8-F650-D0C3-E6C4DD7B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1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FEE41-D390-5C22-A328-3E3D14EC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7B050-906E-5BE7-346B-16B7AEC9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935B2-D85B-2E9A-E30B-19A95D7D4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5A0FA-A924-AECA-B0E6-350A0CAE5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79CE16-631C-4EDE-6F7B-BFF43F73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4F3D12-D76E-5921-41E7-514F5E0C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8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F130-9E3D-07C5-2012-AC5DD1EA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7F59AA-C218-FF87-5C84-FC32AE1D9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973EE-F241-EB46-3970-3C0128262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8A350-5A51-AF09-97A3-784EFEB0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952D07-387C-D08D-08C2-EFB3079E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EC0428-7534-C568-EAEB-20C0D980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4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854BCB-ABDC-5084-9572-C68175EE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D928A-85CF-4585-5707-BCCB85D2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23BD3-11BF-8C06-CE72-77464D224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AA1A5-9770-4744-8EFB-8DE2B02FD975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4CFA4-E01A-D97A-6C34-7C0AEFC6B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9E839-DBEF-4610-60CE-928A53C1E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09229-6DA1-4828-A1C3-9455B6A01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1F90A2-67F4-FF52-2694-DD590B58F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4318257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sz="5200" dirty="0"/>
              <a:t>육상 </a:t>
            </a:r>
            <a:r>
              <a:rPr lang="en-US" altLang="ko-KR" sz="5200" dirty="0"/>
              <a:t>3</a:t>
            </a:r>
            <a:r>
              <a:rPr lang="ko-KR" altLang="en-US" sz="5200" dirty="0"/>
              <a:t>종 경기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DF835A-DC0A-E7A4-4BF0-B83AD6747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altLang="ko-KR"/>
              <a:t>2022150039 </a:t>
            </a:r>
            <a:r>
              <a:rPr lang="ko-KR" altLang="en-US"/>
              <a:t>조진영</a:t>
            </a:r>
          </a:p>
        </p:txBody>
      </p:sp>
      <p:pic>
        <p:nvPicPr>
          <p:cNvPr id="5" name="Picture 4" descr="육상 경기 트랙의 선">
            <a:extLst>
              <a:ext uri="{FF2B5EF4-FFF2-40B4-BE49-F238E27FC236}">
                <a16:creationId xmlns:a16="http://schemas.microsoft.com/office/drawing/2014/main" id="{139E6589-C496-1F1E-F6BF-430878F6A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14" r="10622" b="-1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1C5882C0-B5EC-276A-883D-8ECAB6D58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960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0"/>
    </mc:Choice>
    <mc:Fallback>
      <p:transition spd="slow" advTm="5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2C615F-1898-E04C-40AB-B92630F5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34020F-B3DF-9FA7-97E5-D6B16BF19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5" r="19946" b="-1"/>
          <a:stretch/>
        </p:blipFill>
        <p:spPr>
          <a:xfrm>
            <a:off x="-4642" y="10"/>
            <a:ext cx="3006061" cy="3339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730F20-3E07-F2EB-AA09-DDA512D837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" r="36885" b="-2"/>
          <a:stretch/>
        </p:blipFill>
        <p:spPr>
          <a:xfrm>
            <a:off x="3198068" y="10"/>
            <a:ext cx="2991088" cy="33396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6CAFD6-F7B9-44D6-947A-B2C70CB176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6" r="1" b="14183"/>
          <a:stretch/>
        </p:blipFill>
        <p:spPr>
          <a:xfrm>
            <a:off x="-2" y="3518351"/>
            <a:ext cx="6189158" cy="333964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E2670-99BA-4E83-7238-AFCB164A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64" y="2413645"/>
            <a:ext cx="5388536" cy="36947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육상에 있는 여러 경기 중 </a:t>
            </a:r>
            <a:r>
              <a:rPr lang="en-US" altLang="ko-KR" sz="2000" dirty="0"/>
              <a:t>3</a:t>
            </a:r>
            <a:r>
              <a:rPr lang="ko-KR" altLang="en-US" sz="2000" dirty="0"/>
              <a:t>가지의 경기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허들</a:t>
            </a:r>
            <a:r>
              <a:rPr lang="en-US" altLang="ko-KR" sz="2000" dirty="0"/>
              <a:t>, </a:t>
            </a:r>
            <a:r>
              <a:rPr lang="ko-KR" altLang="en-US" sz="2000" dirty="0"/>
              <a:t>창던지기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헤머</a:t>
            </a:r>
            <a:r>
              <a:rPr lang="ko-KR" altLang="en-US" sz="2000" dirty="0"/>
              <a:t> 던지기를 구현</a:t>
            </a:r>
            <a:endParaRPr lang="en-US" altLang="ko-KR" sz="2000" dirty="0"/>
          </a:p>
          <a:p>
            <a:r>
              <a:rPr lang="ko-KR" altLang="en-US" sz="2000" dirty="0"/>
              <a:t>인원 </a:t>
            </a:r>
            <a:r>
              <a:rPr lang="en-US" altLang="ko-KR" sz="2000" dirty="0"/>
              <a:t>: 2</a:t>
            </a:r>
            <a:r>
              <a:rPr lang="ko-KR" altLang="en-US" sz="2000" dirty="0"/>
              <a:t>명 </a:t>
            </a:r>
            <a:r>
              <a:rPr lang="en-US" altLang="ko-KR" sz="2000" dirty="0"/>
              <a:t>(1 vs 1 </a:t>
            </a:r>
            <a:r>
              <a:rPr lang="ko-KR" altLang="en-US" sz="2000" dirty="0"/>
              <a:t>게임으로 한 명씩 번갈아 가며 플레이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DF673F76-FD6A-F022-6644-59EF32DBB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035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4"/>
    </mc:Choice>
    <mc:Fallback>
      <p:transition spd="slow" advTm="1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4858-2936-7A87-37C2-8220ABD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예상 게임 진행 흐름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pic>
        <p:nvPicPr>
          <p:cNvPr id="10" name="그림 9" descr="운동장, 스크린샷, 사람, 경기장이(가) 표시된 사진&#10;&#10;자동 생성된 설명">
            <a:extLst>
              <a:ext uri="{FF2B5EF4-FFF2-40B4-BE49-F238E27FC236}">
                <a16:creationId xmlns:a16="http://schemas.microsoft.com/office/drawing/2014/main" id="{8EDF24DA-4AE2-B52C-C65C-F5A5DCC0E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05" y="2119798"/>
            <a:ext cx="6926189" cy="45140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51C8F-B495-F78B-7DA5-9415EE5C47F0}"/>
              </a:ext>
            </a:extLst>
          </p:cNvPr>
          <p:cNvSpPr/>
          <p:nvPr/>
        </p:nvSpPr>
        <p:spPr>
          <a:xfrm>
            <a:off x="0" y="1046480"/>
            <a:ext cx="9804400" cy="104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6B1E07F7-C450-B538-56E9-349D3CE6B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722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9"/>
    </mc:Choice>
    <mc:Fallback>
      <p:transition spd="slow" advTm="6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4858-2936-7A87-37C2-8220ABD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예상 게임 진행 흐름 </a:t>
            </a:r>
            <a:r>
              <a:rPr lang="en-US" altLang="ko-KR" dirty="0"/>
              <a:t>– </a:t>
            </a:r>
            <a:r>
              <a:rPr lang="ko-KR" altLang="en-US" dirty="0" err="1"/>
              <a:t>헤머</a:t>
            </a:r>
            <a:r>
              <a:rPr lang="ko-KR" altLang="en-US" dirty="0"/>
              <a:t> 던지기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51C8F-B495-F78B-7DA5-9415EE5C47F0}"/>
              </a:ext>
            </a:extLst>
          </p:cNvPr>
          <p:cNvSpPr/>
          <p:nvPr/>
        </p:nvSpPr>
        <p:spPr>
          <a:xfrm>
            <a:off x="0" y="1046480"/>
            <a:ext cx="9804400" cy="104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D71C8-6599-C6E7-4BB5-F3B4B8289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96" y="1703294"/>
            <a:ext cx="3456851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4BC3-A87D-E42F-D8DD-E0A13A6E9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554" y="1703294"/>
            <a:ext cx="3444901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737C5-6286-D82A-88AC-A7E71F372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763" y="1703294"/>
            <a:ext cx="3428841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02EA2-0D79-2C10-E041-B190CECD9E20}"/>
              </a:ext>
            </a:extLst>
          </p:cNvPr>
          <p:cNvSpPr txBox="1"/>
          <p:nvPr/>
        </p:nvSpPr>
        <p:spPr>
          <a:xfrm>
            <a:off x="484396" y="4267199"/>
            <a:ext cx="3456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게임이 시작되면</a:t>
            </a:r>
            <a:r>
              <a:rPr lang="en-US" altLang="ko-KR" dirty="0"/>
              <a:t>, </a:t>
            </a:r>
            <a:r>
              <a:rPr lang="ko-KR" altLang="en-US" dirty="0"/>
              <a:t>캐릭터가 회전하며 오른쪽으로 이동한다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캐릭터가 회색 원을 넘어가면 파울로 간주되어 다시 시작된다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번의 기회를 주고 가장 높은 점수로 기록된다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546A5-A5B7-CEDE-F472-9CC4B084D2FF}"/>
              </a:ext>
            </a:extLst>
          </p:cNvPr>
          <p:cNvSpPr txBox="1"/>
          <p:nvPr/>
        </p:nvSpPr>
        <p:spPr>
          <a:xfrm>
            <a:off x="4375603" y="4267199"/>
            <a:ext cx="3456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스페이스바를 누르면 회전을 멈추고 게이지가 차면서 세기를 조절한다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9D882-0398-0AC5-6E36-B12F5681DA21}"/>
              </a:ext>
            </a:extLst>
          </p:cNvPr>
          <p:cNvSpPr txBox="1"/>
          <p:nvPr/>
        </p:nvSpPr>
        <p:spPr>
          <a:xfrm>
            <a:off x="8278763" y="4267199"/>
            <a:ext cx="3428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공이 날아가고</a:t>
            </a:r>
            <a:r>
              <a:rPr lang="en-US" altLang="ko-KR" dirty="0"/>
              <a:t>, </a:t>
            </a:r>
            <a:r>
              <a:rPr lang="ko-KR" altLang="en-US" dirty="0"/>
              <a:t>점수가 기록된다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공이 부채꼴 모양의 필드를 벗어나면</a:t>
            </a:r>
            <a:r>
              <a:rPr lang="en-US" altLang="ko-KR" dirty="0"/>
              <a:t>, </a:t>
            </a:r>
            <a:r>
              <a:rPr lang="ko-KR" altLang="en-US" dirty="0"/>
              <a:t>파울로 간주되어 </a:t>
            </a:r>
            <a:r>
              <a:rPr lang="en-US" altLang="ko-KR" dirty="0"/>
              <a:t>0</a:t>
            </a:r>
            <a:r>
              <a:rPr lang="ko-KR" altLang="en-US" dirty="0"/>
              <a:t>점 처리된다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" name="오디오 70">
            <a:hlinkClick r:id="" action="ppaction://media"/>
            <a:extLst>
              <a:ext uri="{FF2B5EF4-FFF2-40B4-BE49-F238E27FC236}">
                <a16:creationId xmlns:a16="http://schemas.microsoft.com/office/drawing/2014/main" id="{A210FF5A-6FE6-A5C9-190B-0B5BC4E3E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402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1"/>
    </mc:Choice>
    <mc:Fallback>
      <p:transition spd="slow" advTm="20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4858-2936-7A87-37C2-8220ABD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예상 게임 진행 흐름 </a:t>
            </a:r>
            <a:r>
              <a:rPr lang="en-US" altLang="ko-KR" dirty="0"/>
              <a:t>– </a:t>
            </a:r>
            <a:r>
              <a:rPr lang="ko-KR" altLang="en-US" dirty="0"/>
              <a:t>창 던지기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51C8F-B495-F78B-7DA5-9415EE5C47F0}"/>
              </a:ext>
            </a:extLst>
          </p:cNvPr>
          <p:cNvSpPr/>
          <p:nvPr/>
        </p:nvSpPr>
        <p:spPr>
          <a:xfrm>
            <a:off x="0" y="1046480"/>
            <a:ext cx="9804400" cy="104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D71C8-6599-C6E7-4BB5-F3B4B8289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96" y="1703294"/>
            <a:ext cx="3456851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4BC3-A87D-E42F-D8DD-E0A13A6E9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554" y="1703294"/>
            <a:ext cx="3444901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737C5-6286-D82A-88AC-A7E71F372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763" y="1703294"/>
            <a:ext cx="3428841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02EA2-0D79-2C10-E041-B190CECD9E20}"/>
              </a:ext>
            </a:extLst>
          </p:cNvPr>
          <p:cNvSpPr txBox="1"/>
          <p:nvPr/>
        </p:nvSpPr>
        <p:spPr>
          <a:xfrm>
            <a:off x="484396" y="4267199"/>
            <a:ext cx="3456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게임이 시작되면</a:t>
            </a:r>
            <a:r>
              <a:rPr lang="en-US" altLang="ko-KR" dirty="0"/>
              <a:t>, </a:t>
            </a:r>
            <a:r>
              <a:rPr lang="ko-KR" altLang="en-US" dirty="0"/>
              <a:t>캐릭터가 오른쪽으로 이동한다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캐릭터가 회색 원을 넘어가면 파울로 간주되어 다시 시작된다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번의 기회를 주고 가장 높은 점수로 기록된다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546A5-A5B7-CEDE-F472-9CC4B084D2FF}"/>
              </a:ext>
            </a:extLst>
          </p:cNvPr>
          <p:cNvSpPr txBox="1"/>
          <p:nvPr/>
        </p:nvSpPr>
        <p:spPr>
          <a:xfrm>
            <a:off x="4375603" y="4267199"/>
            <a:ext cx="3456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스페이스바를 누르면 이동을 멈추고 게이지가 차면서 세기를 조절한다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9D882-0398-0AC5-6E36-B12F5681DA21}"/>
              </a:ext>
            </a:extLst>
          </p:cNvPr>
          <p:cNvSpPr txBox="1"/>
          <p:nvPr/>
        </p:nvSpPr>
        <p:spPr>
          <a:xfrm>
            <a:off x="8278763" y="4267199"/>
            <a:ext cx="3428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창이 날아가고</a:t>
            </a:r>
            <a:r>
              <a:rPr lang="en-US" altLang="ko-KR" dirty="0"/>
              <a:t>, </a:t>
            </a:r>
            <a:r>
              <a:rPr lang="ko-KR" altLang="en-US" dirty="0"/>
              <a:t>점수가 기록된다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창이 부채꼴 모양의 필드를 벗어나면</a:t>
            </a:r>
            <a:r>
              <a:rPr lang="en-US" altLang="ko-KR" dirty="0"/>
              <a:t>, </a:t>
            </a:r>
            <a:r>
              <a:rPr lang="ko-KR" altLang="en-US" dirty="0"/>
              <a:t>파울로 간주되어 </a:t>
            </a:r>
            <a:r>
              <a:rPr lang="en-US" altLang="ko-KR" dirty="0"/>
              <a:t>0</a:t>
            </a:r>
            <a:r>
              <a:rPr lang="ko-KR" altLang="en-US" dirty="0"/>
              <a:t>점 처리된다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6A4DB-DD8D-62EE-79F7-0F0C9CABEC68}"/>
              </a:ext>
            </a:extLst>
          </p:cNvPr>
          <p:cNvSpPr txBox="1"/>
          <p:nvPr/>
        </p:nvSpPr>
        <p:spPr>
          <a:xfrm>
            <a:off x="456387" y="3897867"/>
            <a:ext cx="34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이미지의 캐릭터는 교체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D17A7-BE0A-2BFA-6526-F636BA734A66}"/>
              </a:ext>
            </a:extLst>
          </p:cNvPr>
          <p:cNvSpPr txBox="1"/>
          <p:nvPr/>
        </p:nvSpPr>
        <p:spPr>
          <a:xfrm>
            <a:off x="4387554" y="3897867"/>
            <a:ext cx="34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이미지의 캐릭터는 교체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A9F69-A481-7D2D-8260-CA6869265AAA}"/>
              </a:ext>
            </a:extLst>
          </p:cNvPr>
          <p:cNvSpPr txBox="1"/>
          <p:nvPr/>
        </p:nvSpPr>
        <p:spPr>
          <a:xfrm>
            <a:off x="8250753" y="3897867"/>
            <a:ext cx="34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이미지의 캐릭터는 교체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오디오 77">
            <a:hlinkClick r:id="" action="ppaction://media"/>
            <a:extLst>
              <a:ext uri="{FF2B5EF4-FFF2-40B4-BE49-F238E27FC236}">
                <a16:creationId xmlns:a16="http://schemas.microsoft.com/office/drawing/2014/main" id="{9C04D5C9-7E1B-6BDE-7657-ECCAD5DDE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573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3"/>
    </mc:Choice>
    <mc:Fallback>
      <p:transition spd="slow" advTm="14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4858-2936-7A87-37C2-8220ABD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예상 게임 진행 흐름 </a:t>
            </a:r>
            <a:r>
              <a:rPr lang="en-US" altLang="ko-KR" dirty="0"/>
              <a:t>– </a:t>
            </a:r>
            <a:r>
              <a:rPr lang="ko-KR" altLang="en-US" dirty="0"/>
              <a:t>허들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51C8F-B495-F78B-7DA5-9415EE5C47F0}"/>
              </a:ext>
            </a:extLst>
          </p:cNvPr>
          <p:cNvSpPr/>
          <p:nvPr/>
        </p:nvSpPr>
        <p:spPr>
          <a:xfrm>
            <a:off x="0" y="1046480"/>
            <a:ext cx="9804400" cy="104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CF35F0-F36D-759F-EFC7-4E5D1071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8" y="1636648"/>
            <a:ext cx="5541950" cy="239262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BD10C4-5C8A-61D9-D5F9-9578EEAB4590}"/>
              </a:ext>
            </a:extLst>
          </p:cNvPr>
          <p:cNvGrpSpPr/>
          <p:nvPr/>
        </p:nvGrpSpPr>
        <p:grpSpPr>
          <a:xfrm>
            <a:off x="6460502" y="1636647"/>
            <a:ext cx="5541950" cy="2392623"/>
            <a:chOff x="6460502" y="1543951"/>
            <a:chExt cx="5541950" cy="23926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7B748B-1AF2-5D7F-3FF3-7D9B4D787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0502" y="1543951"/>
              <a:ext cx="5541950" cy="239262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A188D8-90D5-E938-9170-0DD11D245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201318" y="2490152"/>
              <a:ext cx="283897" cy="4768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2C51E2-2D13-65F4-BD9B-5DD8C116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8511" y="2309192"/>
              <a:ext cx="476801" cy="27741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DE78882-4C39-3103-8482-6FE71EA5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1667" y="2586604"/>
              <a:ext cx="229267" cy="13339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54888F-9C09-5ADA-CEE7-CF304AA1D6CA}"/>
              </a:ext>
            </a:extLst>
          </p:cNvPr>
          <p:cNvSpPr txBox="1"/>
          <p:nvPr/>
        </p:nvSpPr>
        <p:spPr>
          <a:xfrm>
            <a:off x="189548" y="4151376"/>
            <a:ext cx="5541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스페이스바를 누르게 되면</a:t>
            </a:r>
            <a:r>
              <a:rPr lang="en-US" altLang="ko-KR" dirty="0"/>
              <a:t>, </a:t>
            </a:r>
            <a:r>
              <a:rPr lang="ko-KR" altLang="en-US" dirty="0"/>
              <a:t>게임을 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스페이스바를 누르면 점프를 하고</a:t>
            </a:r>
            <a:r>
              <a:rPr lang="en-US" altLang="ko-KR" dirty="0"/>
              <a:t>, </a:t>
            </a:r>
            <a:r>
              <a:rPr lang="ko-KR" altLang="en-US" dirty="0"/>
              <a:t>점프를 하여 허들을 넘는 방식의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100m</a:t>
            </a:r>
            <a:r>
              <a:rPr lang="ko-KR" altLang="en-US" dirty="0"/>
              <a:t>의 거리를 달리면서 </a:t>
            </a:r>
            <a:r>
              <a:rPr lang="en-US" altLang="ko-KR" dirty="0"/>
              <a:t>10</a:t>
            </a:r>
            <a:r>
              <a:rPr lang="ko-KR" altLang="en-US" dirty="0"/>
              <a:t>개의 허들을 넘으면</a:t>
            </a:r>
            <a:r>
              <a:rPr lang="en-US" altLang="ko-KR" dirty="0"/>
              <a:t>, </a:t>
            </a:r>
            <a:r>
              <a:rPr lang="ko-KR" altLang="en-US" dirty="0"/>
              <a:t>시간이 기록 되면서</a:t>
            </a:r>
            <a:r>
              <a:rPr lang="en-US" altLang="ko-KR" dirty="0"/>
              <a:t> </a:t>
            </a:r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기회는 </a:t>
            </a:r>
            <a:r>
              <a:rPr lang="en-US" altLang="ko-KR" dirty="0"/>
              <a:t>1</a:t>
            </a:r>
            <a:r>
              <a:rPr lang="ko-KR" altLang="en-US" dirty="0"/>
              <a:t>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35BA5-AA5A-2B63-C7D5-583B22060946}"/>
              </a:ext>
            </a:extLst>
          </p:cNvPr>
          <p:cNvSpPr txBox="1"/>
          <p:nvPr/>
        </p:nvSpPr>
        <p:spPr>
          <a:xfrm>
            <a:off x="6460502" y="4242062"/>
            <a:ext cx="547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허들에 걸리게 된다면</a:t>
            </a:r>
            <a:r>
              <a:rPr lang="en-US" altLang="ko-KR" dirty="0"/>
              <a:t>, </a:t>
            </a:r>
            <a:r>
              <a:rPr lang="ko-KR" altLang="en-US" dirty="0"/>
              <a:t>해당 허들이 넘어지게 되고</a:t>
            </a:r>
            <a:r>
              <a:rPr lang="en-US" altLang="ko-KR" dirty="0"/>
              <a:t>, </a:t>
            </a:r>
            <a:r>
              <a:rPr lang="ko-KR" altLang="en-US" dirty="0"/>
              <a:t>플레이어의 속도가 느려지게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" name="오디오 80">
            <a:hlinkClick r:id="" action="ppaction://media"/>
            <a:extLst>
              <a:ext uri="{FF2B5EF4-FFF2-40B4-BE49-F238E27FC236}">
                <a16:creationId xmlns:a16="http://schemas.microsoft.com/office/drawing/2014/main" id="{0D9210D4-9302-3482-E507-2A70326F0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575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1"/>
    </mc:Choice>
    <mc:Fallback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A4858-2936-7A87-37C2-8220ABD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51C8F-B495-F78B-7DA5-9415EE5C47F0}"/>
              </a:ext>
            </a:extLst>
          </p:cNvPr>
          <p:cNvSpPr/>
          <p:nvPr/>
        </p:nvSpPr>
        <p:spPr>
          <a:xfrm>
            <a:off x="0" y="1046480"/>
            <a:ext cx="9804400" cy="104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45C28-1A29-4B36-7202-E89DD635D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262936"/>
              </p:ext>
            </p:extLst>
          </p:nvPr>
        </p:nvGraphicFramePr>
        <p:xfrm>
          <a:off x="246669" y="1325563"/>
          <a:ext cx="11698662" cy="5339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315">
                  <a:extLst>
                    <a:ext uri="{9D8B030D-6E8A-4147-A177-3AD203B41FA5}">
                      <a16:colId xmlns:a16="http://schemas.microsoft.com/office/drawing/2014/main" val="1371434194"/>
                    </a:ext>
                  </a:extLst>
                </a:gridCol>
                <a:gridCol w="1951348">
                  <a:extLst>
                    <a:ext uri="{9D8B030D-6E8A-4147-A177-3AD203B41FA5}">
                      <a16:colId xmlns:a16="http://schemas.microsoft.com/office/drawing/2014/main" val="3708618552"/>
                    </a:ext>
                  </a:extLst>
                </a:gridCol>
                <a:gridCol w="8381999">
                  <a:extLst>
                    <a:ext uri="{9D8B030D-6E8A-4147-A177-3AD203B41FA5}">
                      <a16:colId xmlns:a16="http://schemas.microsoft.com/office/drawing/2014/main" val="3150157595"/>
                    </a:ext>
                  </a:extLst>
                </a:gridCol>
              </a:tblGrid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제작에 필요한 각종 리소스 자료들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9108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화면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메인 화면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종의 게임으로 각각 이동하는 화면 구현</a:t>
                      </a: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각각의 게임에서 사용될 화면을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1464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플레이어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플레이어의 객체 생성하고 각각의 게임에서 사용할 수 있도록 최적화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85200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허들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예상 게임 진행 흐름대로 허들 게임을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77585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해머 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예상 게임 진행 흐름대로 해머 던지기를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37861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창 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예상 게임 진행 흐름대로 창 던지기를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92465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플레이어 기록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멀티 플레이를 하면서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각 플레이어의 점수를 기록할 수 있는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UI,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기록 저장 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178174"/>
                  </a:ext>
                </a:extLst>
              </a:tr>
              <a:tr h="65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플레이를 하면서</a:t>
                      </a:r>
                      <a:r>
                        <a:rPr lang="en-US" altLang="ko-KR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버그를 발견할 경우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59196"/>
                  </a:ext>
                </a:extLst>
              </a:tr>
            </a:tbl>
          </a:graphicData>
        </a:graphic>
      </p:graphicFrame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99C955BC-DC05-0EA5-7C53-2B1230936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71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1"/>
    </mc:Choice>
    <mc:Fallback>
      <p:transition spd="slow" advTm="15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490</Words>
  <Application>Microsoft Office PowerPoint</Application>
  <PresentationFormat>와이드스크린</PresentationFormat>
  <Paragraphs>77</Paragraphs>
  <Slides>7</Slides>
  <Notes>7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육상 3종 경기</vt:lpstr>
      <vt:lpstr>게임 컨셉</vt:lpstr>
      <vt:lpstr>예상 게임 진행 흐름 – 메인 화면</vt:lpstr>
      <vt:lpstr>예상 게임 진행 흐름 – 헤머 던지기</vt:lpstr>
      <vt:lpstr>예상 게임 진행 흐름 – 창 던지기</vt:lpstr>
      <vt:lpstr>예상 게임 진행 흐름 – 허들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육상 3종 경기</dc:title>
  <dc:creator>진영 조</dc:creator>
  <cp:lastModifiedBy>진영 조</cp:lastModifiedBy>
  <cp:revision>1</cp:revision>
  <dcterms:created xsi:type="dcterms:W3CDTF">2023-10-14T09:56:56Z</dcterms:created>
  <dcterms:modified xsi:type="dcterms:W3CDTF">2023-10-14T18:27:36Z</dcterms:modified>
</cp:coreProperties>
</file>